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04" r:id="rId2"/>
    <p:sldId id="302" r:id="rId3"/>
    <p:sldId id="303" r:id="rId4"/>
    <p:sldId id="300" r:id="rId5"/>
    <p:sldId id="309" r:id="rId6"/>
    <p:sldId id="325" r:id="rId7"/>
    <p:sldId id="313" r:id="rId8"/>
    <p:sldId id="316" r:id="rId9"/>
    <p:sldId id="314" r:id="rId10"/>
    <p:sldId id="315" r:id="rId11"/>
    <p:sldId id="317" r:id="rId12"/>
    <p:sldId id="318" r:id="rId13"/>
    <p:sldId id="329" r:id="rId14"/>
    <p:sldId id="320" r:id="rId15"/>
    <p:sldId id="323" r:id="rId16"/>
    <p:sldId id="322" r:id="rId17"/>
    <p:sldId id="327" r:id="rId18"/>
    <p:sldId id="326" r:id="rId19"/>
    <p:sldId id="328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04040"/>
    <a:srgbClr val="44546A"/>
    <a:srgbClr val="3AA5DC"/>
    <a:srgbClr val="E9E9E9"/>
    <a:srgbClr val="2D3D50"/>
    <a:srgbClr val="839CB7"/>
    <a:srgbClr val="D2A000"/>
    <a:srgbClr val="2A2A2A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99" autoAdjust="0"/>
    <p:restoredTop sz="96242" autoAdjust="0"/>
  </p:normalViewPr>
  <p:slideViewPr>
    <p:cSldViewPr snapToGrid="0">
      <p:cViewPr varScale="1">
        <p:scale>
          <a:sx n="115" d="100"/>
          <a:sy n="115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8160C-7A0E-4628-991C-6520729CB7A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CA24-2085-4A04-B641-616BC993A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0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57BB-429B-4B5D-8BB5-D5BE9938CAB5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0F1E-80BB-48F8-9757-677D88BCF9BE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DB71-08A3-4AE1-BA8E-2EB8A72A5087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8870-A3BD-486D-8C94-4A59058A2094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7C3E-A5EC-448B-A0A7-D1C6AFDAF74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EE11-6667-461F-9E26-453B1377843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5451-CEDD-4A32-9CF5-0D0A5B5BC2F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0D1E-2FC1-464B-B683-9C1E8F1E5E9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4A4F-F949-47DE-882C-D7EDB58F927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F4B21-0920-4194-977F-74D619EDF82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9449-D492-4F56-BC15-E27824A86312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E9A2-B340-4CCB-8D1B-E85324029F8B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19939" y="790394"/>
            <a:ext cx="52063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i="1" dirty="0" smtClean="0">
                <a:solidFill>
                  <a:srgbClr val="404040"/>
                </a:solidFill>
              </a:rPr>
              <a:t>프로젝트 기반 </a:t>
            </a:r>
            <a:r>
              <a:rPr lang="ko-KR" altLang="en-US" sz="3200" i="1" dirty="0" err="1" smtClean="0">
                <a:solidFill>
                  <a:srgbClr val="404040"/>
                </a:solidFill>
              </a:rPr>
              <a:t>프론트엔드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i="1" dirty="0" smtClean="0">
                <a:solidFill>
                  <a:srgbClr val="404040"/>
                </a:solidFill>
              </a:rPr>
              <a:t>SW 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개발자 양성과정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404040"/>
                </a:solidFill>
              </a:rPr>
              <a:t>2022.12.14 ~ 2023.07.03 </a:t>
            </a:r>
            <a:endParaRPr lang="en-US" altLang="ko-KR" sz="1100" dirty="0" smtClean="0">
              <a:solidFill>
                <a:srgbClr val="404040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3621865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404040"/>
                </a:solidFill>
              </a:rPr>
              <a:t>서해원</a:t>
            </a:r>
            <a:endParaRPr lang="en-US" altLang="ko-KR" sz="28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404040"/>
                </a:solidFill>
              </a:rPr>
              <a:t>1</a:t>
            </a:r>
            <a:r>
              <a:rPr lang="ko-KR" altLang="en-US" sz="2800" b="1" dirty="0" smtClean="0">
                <a:solidFill>
                  <a:srgbClr val="404040"/>
                </a:solidFill>
              </a:rPr>
              <a:t>차 포트폴리오 </a:t>
            </a:r>
            <a:endParaRPr lang="en-US" altLang="ko-KR" dirty="0" smtClean="0">
              <a:solidFill>
                <a:srgbClr val="40404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402026" y="3007170"/>
            <a:ext cx="2247144" cy="3802609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8658184" y="647221"/>
            <a:ext cx="1860720" cy="3811757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7963917" y="1700248"/>
            <a:ext cx="35305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문으로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둘러쌈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구간에서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transition, translate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다르게 설정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41407" y="452819"/>
            <a:ext cx="107577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2-3)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오른쪽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64062" y="1756507"/>
            <a:ext cx="5275215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067018" y="3897510"/>
            <a:ext cx="29171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넣도록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세부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동일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510321" y="2124691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539112" y="4158495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71" y="1970240"/>
            <a:ext cx="3477110" cy="3979762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815143" y="4908474"/>
            <a:ext cx="673194" cy="622762"/>
            <a:chOff x="10211924" y="627782"/>
            <a:chExt cx="673194" cy="622762"/>
          </a:xfrm>
        </p:grpSpPr>
        <p:sp>
          <p:nvSpPr>
            <p:cNvPr id="43" name="타원 42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19667" y="2121140"/>
            <a:ext cx="687649" cy="646331"/>
            <a:chOff x="10186973" y="627782"/>
            <a:chExt cx="673194" cy="646331"/>
          </a:xfrm>
        </p:grpSpPr>
        <p:sp>
          <p:nvSpPr>
            <p:cNvPr id="8" name="타원 7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15143" y="3873939"/>
            <a:ext cx="673194" cy="622762"/>
            <a:chOff x="10211924" y="627782"/>
            <a:chExt cx="673194" cy="622762"/>
          </a:xfrm>
        </p:grpSpPr>
        <p:sp>
          <p:nvSpPr>
            <p:cNvPr id="34" name="타원 33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flipH="1">
            <a:off x="1613929" y="2339427"/>
            <a:ext cx="1204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1613929" y="4167672"/>
            <a:ext cx="1204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1487615" y="5271110"/>
            <a:ext cx="3202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6541881" y="4932045"/>
            <a:ext cx="673194" cy="622762"/>
            <a:chOff x="10211924" y="627782"/>
            <a:chExt cx="673194" cy="622762"/>
          </a:xfrm>
        </p:grpSpPr>
        <p:sp>
          <p:nvSpPr>
            <p:cNvPr id="48" name="타원 4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2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811941" y="3242050"/>
            <a:ext cx="2791976" cy="3375834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472387" y="836183"/>
            <a:ext cx="1471088" cy="3325109"/>
            <a:chOff x="6426200" y="1879600"/>
            <a:chExt cx="676302" cy="317500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1" y="1879602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842889" y="1931845"/>
            <a:ext cx="296949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ABC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주스와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유자바나나스무디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배경화면으로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포지션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relative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2-4) </a:t>
            </a:r>
            <a:r>
              <a:rPr lang="en-US" altLang="ko-KR" sz="2000" i="1" dirty="0" smtClean="0"/>
              <a:t>ABC </a:t>
            </a:r>
            <a:r>
              <a:rPr lang="ko-KR" altLang="en-US" sz="2000" i="1" dirty="0" smtClean="0"/>
              <a:t>주스</a:t>
            </a:r>
            <a:r>
              <a:rPr lang="en-US" altLang="ko-KR" sz="2000" i="1" dirty="0" smtClean="0"/>
              <a:t>, </a:t>
            </a:r>
            <a:r>
              <a:rPr lang="ko-KR" altLang="en-US" sz="2000" i="1" dirty="0" err="1" smtClean="0"/>
              <a:t>유자바나나스무디</a:t>
            </a:r>
            <a:r>
              <a:rPr lang="ko-KR" altLang="en-US" sz="2000" i="1" dirty="0" smtClean="0"/>
              <a:t> 끝맺음 동시 적용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097266" y="3724917"/>
            <a:ext cx="279857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6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이미지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smtClean="0"/>
              <a:t>mix-blend-mode </a:t>
            </a:r>
            <a:r>
              <a:rPr lang="ko-KR" altLang="en-US" sz="1400" dirty="0" smtClean="0"/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block, none,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재귀함수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호출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최종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settimeout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 함수 호출 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645899" y="1871259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67" y="1950666"/>
            <a:ext cx="5636029" cy="42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811941" y="3242050"/>
            <a:ext cx="2791976" cy="3375834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472388" y="836184"/>
            <a:ext cx="1471086" cy="332510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829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 핵심 가치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3-1)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관련 기사 소개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82763" y="3991393"/>
            <a:ext cx="27985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 기사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기사 이미지와 제목이 나오도록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해당 기사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사이트로 연결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64465" y="2377073"/>
            <a:ext cx="517199" cy="540703"/>
            <a:chOff x="10258498" y="583987"/>
            <a:chExt cx="673194" cy="599191"/>
          </a:xfrm>
        </p:grpSpPr>
        <p:sp>
          <p:nvSpPr>
            <p:cNvPr id="30" name="타원 2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4" y="2075821"/>
            <a:ext cx="5817579" cy="3959828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18627" y="3032795"/>
            <a:ext cx="517199" cy="540703"/>
            <a:chOff x="10258498" y="583987"/>
            <a:chExt cx="673194" cy="599191"/>
          </a:xfrm>
        </p:grpSpPr>
        <p:sp>
          <p:nvSpPr>
            <p:cNvPr id="44" name="타원 43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59468" y="3263627"/>
            <a:ext cx="517199" cy="540703"/>
            <a:chOff x="10258498" y="583987"/>
            <a:chExt cx="673194" cy="599191"/>
          </a:xfrm>
        </p:grpSpPr>
        <p:sp>
          <p:nvSpPr>
            <p:cNvPr id="47" name="타원 46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8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 rot="5400000">
            <a:off x="9592426" y="4076297"/>
            <a:ext cx="1051471" cy="3325108"/>
            <a:chOff x="6426200" y="1879600"/>
            <a:chExt cx="676301" cy="317500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>
            <a:off x="9592428" y="2933062"/>
            <a:ext cx="1051471" cy="3325108"/>
            <a:chOff x="6426200" y="1879600"/>
            <a:chExt cx="676301" cy="3175001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606639" y="576811"/>
            <a:ext cx="1024297" cy="332510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3-2)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후원 소개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86055" y="1709961"/>
            <a:ext cx="6982871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02" y="2110231"/>
            <a:ext cx="5717951" cy="373833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778258" y="3079079"/>
            <a:ext cx="517199" cy="540703"/>
            <a:chOff x="10258498" y="583987"/>
            <a:chExt cx="673194" cy="599191"/>
          </a:xfrm>
        </p:grpSpPr>
        <p:sp>
          <p:nvSpPr>
            <p:cNvPr id="12" name="타원 11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778257" y="4291071"/>
            <a:ext cx="517199" cy="540703"/>
            <a:chOff x="10258498" y="583987"/>
            <a:chExt cx="673194" cy="599191"/>
          </a:xfrm>
        </p:grpSpPr>
        <p:sp>
          <p:nvSpPr>
            <p:cNvPr id="15" name="타원 1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778256" y="5307859"/>
            <a:ext cx="517199" cy="540703"/>
            <a:chOff x="10258498" y="583987"/>
            <a:chExt cx="673194" cy="599191"/>
          </a:xfrm>
        </p:grpSpPr>
        <p:sp>
          <p:nvSpPr>
            <p:cNvPr id="19" name="타원 18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076267" y="1756041"/>
            <a:ext cx="2277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가로 스크롤 세팅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 rot="5400000">
            <a:off x="9592431" y="1781249"/>
            <a:ext cx="1051471" cy="3325108"/>
            <a:chOff x="6426200" y="1879600"/>
            <a:chExt cx="676301" cy="3175001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8764945" y="3061812"/>
            <a:ext cx="2900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타겟박스는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err="1" smtClean="0"/>
              <a:t>ele.getBoundingClientRect</a:t>
            </a:r>
            <a:r>
              <a:rPr lang="en-US" altLang="ko-KR" sz="1400" dirty="0"/>
              <a:t>().top</a:t>
            </a:r>
            <a:r>
              <a:rPr lang="en-US" altLang="ko-KR" sz="1400" dirty="0" smtClean="0"/>
              <a:t>;</a:t>
            </a:r>
          </a:p>
          <a:p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위치값</a:t>
            </a:r>
            <a:r>
              <a:rPr lang="ko-KR" altLang="en-US" sz="1400" dirty="0" smtClean="0"/>
              <a:t> 찍기 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64945" y="4280994"/>
            <a:ext cx="3020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/>
              <a:t>타겟박스의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위치값를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가로이동박스 </a:t>
            </a:r>
            <a:r>
              <a:rPr lang="en-US" altLang="ko-KR" sz="1400" dirty="0" smtClean="0"/>
              <a:t>left </a:t>
            </a:r>
            <a:r>
              <a:rPr lang="ko-KR" altLang="en-US" sz="1400" dirty="0"/>
              <a:t>값으로 넣어준다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808641" y="5454552"/>
            <a:ext cx="2347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atin typeface="+mj-lt"/>
              </a:rPr>
              <a:t>조건문에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ko-KR" altLang="en-US" sz="1400" dirty="0" err="1" smtClean="0"/>
              <a:t>적용구간을</a:t>
            </a:r>
            <a:r>
              <a:rPr lang="ko-KR" altLang="en-US" sz="1400" dirty="0" smtClean="0"/>
              <a:t> 넣어 </a:t>
            </a:r>
            <a:endParaRPr lang="en-US" altLang="ko-KR" sz="1400" dirty="0" smtClean="0"/>
          </a:p>
          <a:p>
            <a:r>
              <a:rPr lang="ko-KR" altLang="en-US" sz="1400" dirty="0" smtClean="0">
                <a:latin typeface="+mj-lt"/>
              </a:rPr>
              <a:t>움직이게 세팅</a:t>
            </a:r>
            <a:endParaRPr lang="en-US" altLang="ko-KR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8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 rot="5400000">
            <a:off x="9800852" y="3474912"/>
            <a:ext cx="1050372" cy="3272683"/>
            <a:chOff x="6426200" y="1879600"/>
            <a:chExt cx="676301" cy="3175001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 rot="5400000">
            <a:off x="9800852" y="2142526"/>
            <a:ext cx="1050372" cy="3272683"/>
            <a:chOff x="6426200" y="1879600"/>
            <a:chExt cx="676301" cy="3175001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681893" y="652039"/>
            <a:ext cx="1050372" cy="3272683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013802" y="1766354"/>
            <a:ext cx="282961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contact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문구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</a:t>
            </a:r>
            <a:r>
              <a:rPr lang="en-US" altLang="ko-KR" sz="2000" i="1" dirty="0" smtClean="0"/>
              <a:t>Contact, footer</a:t>
            </a:r>
            <a:r>
              <a:rPr lang="ko-KR" altLang="en-US" sz="2000" i="1" dirty="0" smtClean="0"/>
              <a:t>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60064" y="3216783"/>
            <a:ext cx="27985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형식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input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Select, option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81813" y="2774047"/>
            <a:ext cx="517199" cy="540703"/>
            <a:chOff x="10258498" y="583987"/>
            <a:chExt cx="673194" cy="599191"/>
          </a:xfrm>
        </p:grpSpPr>
        <p:sp>
          <p:nvSpPr>
            <p:cNvPr id="30" name="타원 2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95956" y="3135132"/>
            <a:ext cx="586979" cy="606609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81813" y="3702221"/>
            <a:ext cx="517199" cy="540703"/>
            <a:chOff x="10258498" y="583987"/>
            <a:chExt cx="673194" cy="599191"/>
          </a:xfrm>
        </p:grpSpPr>
        <p:sp>
          <p:nvSpPr>
            <p:cNvPr id="44" name="타원 43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01160" y="4818691"/>
            <a:ext cx="517199" cy="540703"/>
            <a:chOff x="10258498" y="583987"/>
            <a:chExt cx="673194" cy="599191"/>
          </a:xfrm>
        </p:grpSpPr>
        <p:sp>
          <p:nvSpPr>
            <p:cNvPr id="47" name="타원 46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3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73" y="2210053"/>
            <a:ext cx="4707601" cy="387486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013802" y="4554297"/>
            <a:ext cx="27985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send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Hover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svg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원이 그려지도록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778785" y="4672128"/>
            <a:ext cx="586979" cy="606609"/>
            <a:chOff x="10200670" y="627782"/>
            <a:chExt cx="673194" cy="646327"/>
          </a:xfrm>
        </p:grpSpPr>
        <p:sp>
          <p:nvSpPr>
            <p:cNvPr id="56" name="타원 55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338188" y="627782"/>
              <a:ext cx="420666" cy="61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3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789916" y="1853148"/>
            <a:ext cx="517199" cy="540703"/>
            <a:chOff x="10258498" y="583987"/>
            <a:chExt cx="673194" cy="599191"/>
          </a:xfrm>
        </p:grpSpPr>
        <p:sp>
          <p:nvSpPr>
            <p:cNvPr id="50" name="타원 49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3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 rot="5400000">
            <a:off x="9495455" y="2767967"/>
            <a:ext cx="1050372" cy="3272683"/>
            <a:chOff x="6426200" y="1879600"/>
            <a:chExt cx="676301" cy="3175001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5400000">
            <a:off x="9495456" y="887008"/>
            <a:ext cx="1050372" cy="3272683"/>
            <a:chOff x="6426200" y="1879600"/>
            <a:chExt cx="676301" cy="317500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710131" y="1953743"/>
            <a:ext cx="2371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햄버거 버튼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헤드에서 작아짐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743899" y="3867666"/>
            <a:ext cx="29130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햄버거 버튼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max-width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800px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: fixed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z-index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7784099" y="3923116"/>
            <a:ext cx="481242" cy="557444"/>
            <a:chOff x="10200670" y="674918"/>
            <a:chExt cx="673194" cy="599191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40020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888331" y="1784524"/>
            <a:ext cx="481242" cy="557444"/>
            <a:chOff x="10200670" y="674918"/>
            <a:chExt cx="673194" cy="599191"/>
          </a:xfrm>
        </p:grpSpPr>
        <p:sp>
          <p:nvSpPr>
            <p:cNvPr id="54" name="타원 53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12" y="2085273"/>
            <a:ext cx="2551766" cy="3783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45" y="2106721"/>
            <a:ext cx="2533514" cy="38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 rot="5400000">
            <a:off x="9015315" y="3264204"/>
            <a:ext cx="2129609" cy="3272683"/>
            <a:chOff x="6426200" y="1879600"/>
            <a:chExt cx="676301" cy="3175001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5400000">
            <a:off x="9361303" y="1021161"/>
            <a:ext cx="1318678" cy="3272683"/>
            <a:chOff x="6426200" y="1879600"/>
            <a:chExt cx="676301" cy="317500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82763" y="1931845"/>
            <a:ext cx="23710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회사기사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소개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제목이 오른쪽에 있었으나 아래로 내림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82764" y="3834701"/>
            <a:ext cx="2913082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자바스크립트에서 가로스크롤이벤트 제어함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포지션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static, flex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 height :auto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세팅함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7784099" y="3923116"/>
            <a:ext cx="481242" cy="557444"/>
            <a:chOff x="10200670" y="674918"/>
            <a:chExt cx="673194" cy="599191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748141" y="1836370"/>
            <a:ext cx="517199" cy="540703"/>
            <a:chOff x="10258498" y="583987"/>
            <a:chExt cx="673194" cy="599191"/>
          </a:xfrm>
        </p:grpSpPr>
        <p:sp>
          <p:nvSpPr>
            <p:cNvPr id="35" name="타원 34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4040020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888331" y="1784524"/>
            <a:ext cx="481242" cy="557444"/>
            <a:chOff x="10200670" y="674918"/>
            <a:chExt cx="673194" cy="599191"/>
          </a:xfrm>
        </p:grpSpPr>
        <p:sp>
          <p:nvSpPr>
            <p:cNvPr id="54" name="타원 53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294032" y="694168"/>
              <a:ext cx="4206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99" y="2017182"/>
            <a:ext cx="2526286" cy="394816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00" y="2207768"/>
            <a:ext cx="2473827" cy="36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4569996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969374" y="2750295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404040"/>
                </a:solidFill>
              </a:rPr>
              <a:t>향후 계획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969374" y="3682387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서브페이지 구현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4569996" y="354171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휠 이벤트 구현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8073278" y="3700344"/>
            <a:ext cx="252786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Form 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태그</a:t>
            </a:r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method : post</a:t>
            </a: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방식으로 </a:t>
            </a:r>
            <a:endParaRPr lang="en-US" altLang="ko-KR" sz="16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서버에 데이터 전송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8170618" y="2768252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대각선 방향의 모서리가 둥근 사각형 9"/>
          <p:cNvSpPr/>
          <p:nvPr/>
        </p:nvSpPr>
        <p:spPr>
          <a:xfrm>
            <a:off x="1300971" y="2099075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800" b="1" dirty="0" smtClean="0">
                <a:solidFill>
                  <a:prstClr val="white"/>
                </a:solidFill>
              </a:rPr>
              <a:t>Q</a:t>
            </a:r>
            <a:endParaRPr lang="ko-KR" altLang="en-US" sz="8800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4483423" y="2099075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0" b="1" dirty="0">
                <a:solidFill>
                  <a:prstClr val="white"/>
                </a:solidFill>
              </a:rPr>
              <a:t>&amp;</a:t>
            </a:r>
            <a:endParaRPr lang="ko-KR" altLang="en-US" sz="8000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7985543" y="2099075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500" b="1" dirty="0" smtClean="0">
                <a:solidFill>
                  <a:prstClr val="white"/>
                </a:solidFill>
              </a:rPr>
              <a:t>A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494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solidFill>
                  <a:srgbClr val="404040"/>
                </a:solidFill>
              </a:rPr>
              <a:t>감사합니다</a:t>
            </a:r>
            <a:r>
              <a:rPr lang="en-US" altLang="ko-KR" sz="6000" b="1" dirty="0" smtClean="0">
                <a:solidFill>
                  <a:srgbClr val="404040"/>
                </a:solidFill>
              </a:rPr>
              <a:t>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7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585648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02. </a:t>
            </a:r>
            <a:r>
              <a:rPr lang="ko-KR" altLang="en-US" b="1" dirty="0" smtClean="0">
                <a:solidFill>
                  <a:prstClr val="white"/>
                </a:solidFill>
              </a:rPr>
              <a:t>제작 기법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6318384" y="2845658"/>
            <a:ext cx="2345126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</a:t>
            </a:r>
            <a:r>
              <a:rPr lang="ko-KR" altLang="en-US" b="1" dirty="0" smtClean="0">
                <a:solidFill>
                  <a:prstClr val="white"/>
                </a:solidFill>
              </a:rPr>
              <a:t>향후 목표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68252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ko-KR" altLang="en-US" b="1" dirty="0">
                <a:solidFill>
                  <a:prstClr val="white"/>
                </a:solidFill>
              </a:rPr>
              <a:t>사이트 분석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04040"/>
                </a:solidFill>
              </a:rPr>
              <a:t>CATEGORY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69876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기존 사이트 분석 및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참고 사이트 디자인 분석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585648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사이트 구현에 사용된 </a:t>
            </a:r>
            <a:r>
              <a:rPr lang="en-US" altLang="ko-KR" b="1" dirty="0" smtClean="0">
                <a:solidFill>
                  <a:prstClr val="white"/>
                </a:solidFill>
              </a:rPr>
              <a:t/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기술 리스트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8880329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</a:t>
            </a:r>
            <a:r>
              <a:rPr lang="ko-KR" altLang="en-US" b="1" dirty="0">
                <a:solidFill>
                  <a:prstClr val="white"/>
                </a:solidFill>
              </a:rPr>
              <a:t>트</a:t>
            </a:r>
            <a:r>
              <a:rPr lang="ko-KR" altLang="en-US" b="1" dirty="0" smtClean="0">
                <a:solidFill>
                  <a:prstClr val="white"/>
                </a:solidFill>
              </a:rPr>
              <a:t> 세부 </a:t>
            </a:r>
            <a:r>
              <a:rPr lang="en-US" altLang="ko-KR" b="1" dirty="0" smtClean="0">
                <a:solidFill>
                  <a:prstClr val="white"/>
                </a:solidFill>
              </a:rPr>
              <a:t>UI/UX</a:t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레이아웃 설명 </a:t>
            </a:r>
            <a:r>
              <a:rPr lang="en-US" altLang="ko-KR" b="1" dirty="0" smtClean="0">
                <a:solidFill>
                  <a:prstClr val="white"/>
                </a:solidFill>
              </a:rPr>
              <a:t>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" name="대각선 방향의 모서리가 둥근 사각형 12"/>
          <p:cNvSpPr/>
          <p:nvPr/>
        </p:nvSpPr>
        <p:spPr>
          <a:xfrm>
            <a:off x="6232988" y="3704317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향후 목표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8880329" y="2845658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ko-KR" altLang="en-US" b="1" dirty="0" smtClean="0">
                <a:solidFill>
                  <a:prstClr val="white"/>
                </a:solidFill>
              </a:rPr>
              <a:t>사이트 구현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1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913462" y="405986"/>
            <a:ext cx="4230712" cy="63106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929094" y="3124795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02.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보완점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863597" y="5427358"/>
            <a:ext cx="1414483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04.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시각효과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1573" y="796548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1) </a:t>
            </a:r>
            <a:r>
              <a:rPr lang="ko-KR" altLang="en-US" sz="2000" i="1" dirty="0" smtClean="0"/>
              <a:t>기존 사이트 분석  </a:t>
            </a:r>
            <a:endParaRPr lang="ko-KR" altLang="en-US" sz="2000" i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대각선 방향의 모서리가 둥근 사각형 15"/>
          <p:cNvSpPr/>
          <p:nvPr/>
        </p:nvSpPr>
        <p:spPr>
          <a:xfrm>
            <a:off x="929094" y="2078154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01.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분석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63346" y="1956213"/>
            <a:ext cx="5039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메뉴가 메인 메뉴인지 눈에 잘 들어오지 않음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보여주기 방식이라서 딱딱해 보임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49471" y="3312746"/>
            <a:ext cx="503981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72224" y="4212167"/>
            <a:ext cx="5434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소비자가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올가니카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하면 먼저 생각나는 메인 메뉴가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건강주스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클렌징 주스가 떠오르게 핵심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919" y="819836"/>
            <a:ext cx="3589075" cy="5482996"/>
          </a:xfrm>
          <a:prstGeom prst="rect">
            <a:avLst/>
          </a:prstGeom>
        </p:spPr>
      </p:pic>
      <p:sp>
        <p:nvSpPr>
          <p:cNvPr id="23" name="대각선 방향의 모서리가 둥근 사각형 22"/>
          <p:cNvSpPr/>
          <p:nvPr/>
        </p:nvSpPr>
        <p:spPr>
          <a:xfrm>
            <a:off x="3136728" y="3064477"/>
            <a:ext cx="1082835" cy="1060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메뉴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5574146" y="3064477"/>
            <a:ext cx="1089701" cy="10743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시각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효과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대각선 방향의 모서리가 둥근 사각형 30"/>
          <p:cNvSpPr/>
          <p:nvPr/>
        </p:nvSpPr>
        <p:spPr>
          <a:xfrm>
            <a:off x="850107" y="4320168"/>
            <a:ext cx="1427974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03.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메인 메뉴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63346" y="5286772"/>
            <a:ext cx="5213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정적인 방식에서 보는 사람이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사이트를 보았을 때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건강한 느낌을 받을 수 있도록 할 것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794703" y="3534436"/>
            <a:ext cx="676301" cy="3175001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눈물 방울 54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794702" y="1062652"/>
            <a:ext cx="676301" cy="3175001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눈물 방울 27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92631" y="2315584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동적인 이미지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2) </a:t>
            </a:r>
            <a:r>
              <a:rPr lang="ko-KR" altLang="en-US" sz="2000" i="1" dirty="0" smtClean="0"/>
              <a:t>참고 사이트 분석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68638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5" y="1966859"/>
            <a:ext cx="2978406" cy="418017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182626" y="4692137"/>
            <a:ext cx="2373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흐름에 따른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시각적 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25075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1" y="1966859"/>
            <a:ext cx="2866042" cy="4099251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 rot="5400000">
            <a:off x="9794703" y="2249667"/>
            <a:ext cx="676301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눈물 방울 58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8992632" y="3502599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깔끔한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Layout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제작 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언어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72521" y="1687414"/>
            <a:ext cx="1121773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7" y="1902685"/>
            <a:ext cx="9883035" cy="435701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677084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02. </a:t>
            </a:r>
            <a:r>
              <a:rPr lang="en-US" altLang="ko-KR" b="1" dirty="0" smtClean="0">
                <a:solidFill>
                  <a:prstClr val="white"/>
                </a:solidFill>
              </a:rPr>
              <a:t>GNB, CONTACT,</a:t>
            </a: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FOOTER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9232624" y="2708803"/>
            <a:ext cx="2345126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en-US" altLang="ko-KR" b="1" dirty="0" err="1"/>
              <a:t>Yuja</a:t>
            </a:r>
            <a:r>
              <a:rPr lang="en-US" altLang="ko-KR" b="1" dirty="0"/>
              <a:t> </a:t>
            </a:r>
            <a:r>
              <a:rPr lang="en-US" altLang="ko-KR" b="1" dirty="0" smtClean="0"/>
              <a:t>Banana,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company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</a:rPr>
              <a:t>font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02</a:t>
            </a:r>
            <a:r>
              <a:rPr lang="ko-KR" altLang="en-US" sz="3200" dirty="0"/>
              <a:t>  </a:t>
            </a:r>
            <a:r>
              <a:rPr lang="ko-KR" altLang="en-US" sz="3200" dirty="0" smtClean="0"/>
              <a:t>제작기법 </a:t>
            </a:r>
            <a:r>
              <a:rPr lang="en-US" altLang="ko-KR" sz="2000" dirty="0" smtClean="0">
                <a:solidFill>
                  <a:srgbClr val="404040"/>
                </a:solidFill>
              </a:rPr>
              <a:t>FONT &amp; COLOR</a:t>
            </a:r>
            <a:endParaRPr lang="en-US" altLang="ko-KR" sz="24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31519" y="3483033"/>
            <a:ext cx="2468879" cy="22527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'Overlock',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'Georama</a:t>
            </a:r>
            <a:r>
              <a:rPr lang="en-US" altLang="ko-KR" dirty="0">
                <a:solidFill>
                  <a:schemeClr val="tx1"/>
                </a:solidFill>
              </a:rPr>
              <a:t>',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en-US" altLang="ko-KR" dirty="0" err="1" smtClean="0">
                <a:solidFill>
                  <a:schemeClr val="tx1"/>
                </a:solidFill>
              </a:rPr>
              <a:t>Nanum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Gothic', sans-serif; </a:t>
            </a: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677084" y="3580851"/>
            <a:ext cx="2430522" cy="65342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7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#fd7607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6517797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ABC </a:t>
            </a:r>
            <a:r>
              <a:rPr lang="ko-KR" altLang="en-US" b="1" dirty="0" smtClean="0">
                <a:solidFill>
                  <a:prstClr val="white"/>
                </a:solidFill>
              </a:rPr>
              <a:t>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대각선 방향의 모서리가 둥근 사각형 14"/>
          <p:cNvSpPr/>
          <p:nvPr/>
        </p:nvSpPr>
        <p:spPr>
          <a:xfrm>
            <a:off x="367708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41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2a1340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  <p:sp>
        <p:nvSpPr>
          <p:cNvPr id="16" name="대각선 방향의 모서리가 둥근 사각형 15"/>
          <p:cNvSpPr/>
          <p:nvPr/>
        </p:nvSpPr>
        <p:spPr>
          <a:xfrm>
            <a:off x="6517797" y="3555528"/>
            <a:ext cx="2430522" cy="115859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C4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c42f2f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7" name="대각선 방향의 모서리가 둥근 사각형 16"/>
          <p:cNvSpPr/>
          <p:nvPr/>
        </p:nvSpPr>
        <p:spPr>
          <a:xfrm>
            <a:off x="6517797" y="4844404"/>
            <a:ext cx="2430522" cy="100444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7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#e7c0c0f1</a:t>
            </a:r>
            <a:endParaRPr lang="en-US" altLang="ko-KR" dirty="0"/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8" name="대각선 방향의 모서리가 둥근 사각형 17"/>
          <p:cNvSpPr/>
          <p:nvPr/>
        </p:nvSpPr>
        <p:spPr>
          <a:xfrm>
            <a:off x="9232624" y="3555528"/>
            <a:ext cx="2430522" cy="67874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fbcc1b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923262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D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f0db90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>
            <a:off x="9232624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E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#f0edcc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대각선 방향의 모서리가 둥근 사각형 20"/>
          <p:cNvSpPr/>
          <p:nvPr/>
        </p:nvSpPr>
        <p:spPr>
          <a:xfrm>
            <a:off x="3643836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222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8760354" y="3292944"/>
            <a:ext cx="2545757" cy="3494598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084068" y="983737"/>
            <a:ext cx="1777974" cy="3494598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574654" y="1849257"/>
            <a:ext cx="291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GNB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마우스오버시 주황색이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움직임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SNS hover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색깔이 변함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i="1" dirty="0" smtClean="0"/>
              <a:t>GNB,</a:t>
            </a:r>
            <a:r>
              <a:rPr lang="ko-KR" altLang="en-US" sz="2000" i="1" dirty="0" smtClean="0"/>
              <a:t> 배너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753346" y="3858634"/>
            <a:ext cx="291715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배너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슬라이드로 구성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 버튼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/>
              <a:t>슬라이드에 </a:t>
            </a:r>
            <a:r>
              <a:rPr lang="en-US" altLang="ko-KR" sz="1600" dirty="0" err="1" smtClean="0"/>
              <a:t>mousedown</a:t>
            </a:r>
            <a:r>
              <a:rPr lang="en-US" altLang="ko-KR" sz="1600" dirty="0" smtClean="0"/>
              <a:t>, touch </a:t>
            </a:r>
            <a:r>
              <a:rPr lang="ko-KR" altLang="en-US" sz="1600" dirty="0" smtClean="0"/>
              <a:t>를 해도 다음 슬라이드 이동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58032" y="2172914"/>
            <a:ext cx="673194" cy="622762"/>
            <a:chOff x="10211924" y="627782"/>
            <a:chExt cx="673194" cy="622762"/>
          </a:xfrm>
        </p:grpSpPr>
        <p:sp>
          <p:nvSpPr>
            <p:cNvPr id="19" name="타원 18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564862" y="1727515"/>
            <a:ext cx="673194" cy="622762"/>
            <a:chOff x="10211924" y="627782"/>
            <a:chExt cx="673194" cy="622762"/>
          </a:xfrm>
        </p:grpSpPr>
        <p:sp>
          <p:nvSpPr>
            <p:cNvPr id="22" name="타원 21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58032" y="3079017"/>
            <a:ext cx="673194" cy="655270"/>
            <a:chOff x="10200670" y="618839"/>
            <a:chExt cx="673194" cy="655270"/>
          </a:xfrm>
        </p:grpSpPr>
        <p:sp>
          <p:nvSpPr>
            <p:cNvPr id="31" name="타원 30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26934" y="618839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612739" y="3776075"/>
            <a:ext cx="673194" cy="646327"/>
            <a:chOff x="10200670" y="627782"/>
            <a:chExt cx="673194" cy="646327"/>
          </a:xfrm>
        </p:grpSpPr>
        <p:sp>
          <p:nvSpPr>
            <p:cNvPr id="35" name="타원 34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74" y="2221590"/>
            <a:ext cx="6086226" cy="38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849697" y="3835730"/>
            <a:ext cx="950194" cy="3428390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10031127" y="765791"/>
            <a:ext cx="874006" cy="2964439"/>
            <a:chOff x="6426200" y="1879600"/>
            <a:chExt cx="676304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3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943657" y="370449"/>
            <a:ext cx="73416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</a:t>
            </a:r>
            <a:r>
              <a:rPr lang="en-US" altLang="ko-KR" sz="3200" dirty="0"/>
              <a:t>. </a:t>
            </a:r>
            <a:r>
              <a:rPr lang="ko-KR" altLang="en-US" sz="3200" dirty="0"/>
              <a:t>제작기법  </a:t>
            </a:r>
            <a:endParaRPr lang="en-US" altLang="ko-KR" sz="3200" dirty="0"/>
          </a:p>
          <a:p>
            <a:r>
              <a:rPr lang="en-US" altLang="ko-KR" sz="3200" dirty="0"/>
              <a:t>	</a:t>
            </a:r>
            <a:r>
              <a:rPr lang="en-US" altLang="ko-KR" sz="2000" dirty="0" smtClean="0"/>
              <a:t>2-1) </a:t>
            </a:r>
            <a:r>
              <a:rPr lang="en-US" altLang="ko-KR" sz="2000" i="1" dirty="0" smtClean="0"/>
              <a:t>ABC </a:t>
            </a:r>
            <a:r>
              <a:rPr lang="ko-KR" altLang="en-US" sz="2000" i="1" dirty="0"/>
              <a:t>주스 </a:t>
            </a:r>
            <a:r>
              <a:rPr lang="en-US" altLang="ko-KR" sz="2000" i="1" dirty="0" smtClean="0"/>
              <a:t>, </a:t>
            </a:r>
            <a:r>
              <a:rPr lang="en-US" altLang="ko-KR" sz="2000" i="1" dirty="0" err="1" smtClean="0"/>
              <a:t>Yuja</a:t>
            </a:r>
            <a:r>
              <a:rPr lang="en-US" altLang="ko-KR" sz="2000" i="1" dirty="0" smtClean="0"/>
              <a:t> Banana </a:t>
            </a:r>
            <a:r>
              <a:rPr lang="ko-KR" altLang="en-US" sz="2000" i="1" dirty="0" err="1" smtClean="0"/>
              <a:t>스무디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39355" y="1659617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288045" y="5114334"/>
            <a:ext cx="237389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바뀌면서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왼쪽화면이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흘러내림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494855" y="1641002"/>
            <a:ext cx="3731862" cy="47509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5400000">
            <a:off x="9878055" y="2292570"/>
            <a:ext cx="983027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9039912" y="1928285"/>
            <a:ext cx="2917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주스는 배경을 붉은 계열로 해서 빨간색으로 시각효과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7" y="1896659"/>
            <a:ext cx="2983726" cy="42768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74" y="1896659"/>
            <a:ext cx="3141502" cy="427688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255998" y="1547796"/>
            <a:ext cx="687649" cy="646331"/>
            <a:chOff x="10186973" y="627782"/>
            <a:chExt cx="673194" cy="646331"/>
          </a:xfrm>
        </p:grpSpPr>
        <p:sp>
          <p:nvSpPr>
            <p:cNvPr id="27" name="타원 26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158258" y="1561086"/>
            <a:ext cx="673194" cy="646327"/>
            <a:chOff x="10200670" y="627782"/>
            <a:chExt cx="673194" cy="646327"/>
          </a:xfrm>
        </p:grpSpPr>
        <p:sp>
          <p:nvSpPr>
            <p:cNvPr id="31" name="타원 30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74030" y="1489721"/>
            <a:ext cx="687649" cy="646331"/>
            <a:chOff x="10186973" y="627782"/>
            <a:chExt cx="673194" cy="646331"/>
          </a:xfrm>
        </p:grpSpPr>
        <p:sp>
          <p:nvSpPr>
            <p:cNvPr id="35" name="타원 34"/>
            <p:cNvSpPr/>
            <p:nvPr/>
          </p:nvSpPr>
          <p:spPr>
            <a:xfrm>
              <a:off x="10186973" y="651351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338189" y="627782"/>
              <a:ext cx="3819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8910992" y="3504729"/>
            <a:ext cx="3127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유자바나나스무디는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노란색 계열로 해서 노란색으로 시각효과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425796" y="2813591"/>
            <a:ext cx="673194" cy="646004"/>
            <a:chOff x="10072230" y="627782"/>
            <a:chExt cx="673194" cy="646004"/>
          </a:xfrm>
        </p:grpSpPr>
        <p:sp>
          <p:nvSpPr>
            <p:cNvPr id="62" name="타원 61"/>
            <p:cNvSpPr/>
            <p:nvPr/>
          </p:nvSpPr>
          <p:spPr>
            <a:xfrm>
              <a:off x="10072230" y="674595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0211679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462673" y="4447563"/>
            <a:ext cx="679282" cy="599191"/>
            <a:chOff x="10072230" y="674595"/>
            <a:chExt cx="679282" cy="599191"/>
          </a:xfrm>
        </p:grpSpPr>
        <p:sp>
          <p:nvSpPr>
            <p:cNvPr id="65" name="타원 64"/>
            <p:cNvSpPr/>
            <p:nvPr/>
          </p:nvSpPr>
          <p:spPr>
            <a:xfrm>
              <a:off x="10072230" y="674595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0117478" y="713571"/>
              <a:ext cx="6340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/>
                <a:t>공통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66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 rot="5400000">
            <a:off x="9220376" y="3369805"/>
            <a:ext cx="2020888" cy="3802609"/>
            <a:chOff x="6426200" y="1879600"/>
            <a:chExt cx="676301" cy="317500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228033" y="931400"/>
            <a:ext cx="2116177" cy="3811757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770489" y="1860455"/>
            <a:ext cx="336286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 이미지가 왼쪽 상단에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있다가 튀어나오면서 제목 아래로 가도록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넣었을때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2-2)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왼쪽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697699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682948" y="4709978"/>
            <a:ext cx="2917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흘러감에 따라 왼쪽 같이 내려 오도록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sticky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9" y="2128656"/>
            <a:ext cx="2527380" cy="1638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24" y="2128656"/>
            <a:ext cx="3687010" cy="389246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14581" y="3618213"/>
            <a:ext cx="673194" cy="622762"/>
            <a:chOff x="10211924" y="627782"/>
            <a:chExt cx="673194" cy="622762"/>
          </a:xfrm>
        </p:grpSpPr>
        <p:sp>
          <p:nvSpPr>
            <p:cNvPr id="8" name="타원 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645899" y="1871259"/>
            <a:ext cx="673194" cy="622762"/>
            <a:chOff x="10211924" y="627782"/>
            <a:chExt cx="673194" cy="622762"/>
          </a:xfrm>
        </p:grpSpPr>
        <p:sp>
          <p:nvSpPr>
            <p:cNvPr id="30" name="타원 29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164530" y="5646851"/>
            <a:ext cx="673194" cy="622762"/>
            <a:chOff x="10211924" y="627782"/>
            <a:chExt cx="673194" cy="622762"/>
          </a:xfrm>
        </p:grpSpPr>
        <p:sp>
          <p:nvSpPr>
            <p:cNvPr id="34" name="타원 33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690181" y="4231123"/>
            <a:ext cx="673194" cy="646327"/>
            <a:chOff x="10200670" y="627782"/>
            <a:chExt cx="673194" cy="646327"/>
          </a:xfrm>
        </p:grpSpPr>
        <p:sp>
          <p:nvSpPr>
            <p:cNvPr id="37" name="타원 36"/>
            <p:cNvSpPr/>
            <p:nvPr/>
          </p:nvSpPr>
          <p:spPr>
            <a:xfrm>
              <a:off x="10200670" y="674918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/>
                <a:t>2</a:t>
              </a:r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66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655</Words>
  <Application>Microsoft Office PowerPoint</Application>
  <PresentationFormat>와이드스크린</PresentationFormat>
  <Paragraphs>223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</cp:lastModifiedBy>
  <cp:revision>196</cp:revision>
  <dcterms:created xsi:type="dcterms:W3CDTF">2017-01-21T06:52:28Z</dcterms:created>
  <dcterms:modified xsi:type="dcterms:W3CDTF">2023-04-04T00:57:45Z</dcterms:modified>
</cp:coreProperties>
</file>